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2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9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1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7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4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7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6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9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1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7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6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B589-C5FC-42B3-A580-4176594447E8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CD95-8B23-48C0-953C-88B09B48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9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97443" y="244550"/>
            <a:ext cx="10919636" cy="89107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“Газрын тосны бүтээгдэхүүний тусгай зөвшөөрөлтэй холбоотой нарийвчилсан журам”</a:t>
            </a:r>
          </a:p>
          <a:p>
            <a:pPr algn="ctr"/>
            <a:r>
              <a:rPr lang="mn-M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Аж ахуйн нэгж, байгууллагууд </a:t>
            </a:r>
            <a:r>
              <a:rPr lang="en-US" sz="1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Oil.mrpam.gov.mn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цахим вэб хаягаар </a:t>
            </a:r>
          </a:p>
          <a:p>
            <a:pPr algn="ctr"/>
            <a:r>
              <a:rPr lang="mn-M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бүртгэл үүсгэх, техник, технологийн дүгнэлт гаргуулах хүсэлт илгээх заавар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063" y="1423219"/>
            <a:ext cx="3980528" cy="35396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04" y="1334729"/>
            <a:ext cx="3379993" cy="353961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3555658" y="4014372"/>
            <a:ext cx="2791979" cy="3024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Бүргэл үүсгэх хэсэг рүү нэвтрэх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3008671" y="4085305"/>
            <a:ext cx="546987" cy="802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452488" y="2371060"/>
            <a:ext cx="2852169" cy="4078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Аж ахуйн нэгж, байгууллага бүртгүүлэх хэсэг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8251724" y="2662084"/>
            <a:ext cx="589934" cy="788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978195" y="1573619"/>
            <a:ext cx="2577463" cy="2953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Хэрэглэгчийн нэвтрэх хэсэг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>
            <a:stCxn id="21" idx="2"/>
          </p:cNvCxnSpPr>
          <p:nvPr/>
        </p:nvCxnSpPr>
        <p:spPr>
          <a:xfrm flipH="1">
            <a:off x="1954163" y="1868937"/>
            <a:ext cx="312764" cy="1471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1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Tsend-Auysh Ms. Davaasuren</dc:creator>
  <cp:lastModifiedBy>Tsend-Auysh Ms. Davaasuren</cp:lastModifiedBy>
  <cp:revision>9</cp:revision>
  <dcterms:created xsi:type="dcterms:W3CDTF">2022-10-05T00:21:59Z</dcterms:created>
  <dcterms:modified xsi:type="dcterms:W3CDTF">2022-10-05T01:43:58Z</dcterms:modified>
</cp:coreProperties>
</file>